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avi" ContentType="video/x-msvide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5" r:id="rId10"/>
    <p:sldId id="266" r:id="rId11"/>
    <p:sldId id="264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64" d="100"/>
          <a:sy n="64" d="100"/>
        </p:scale>
        <p:origin x="724" y="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media1.avi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9C7D2E-6CE5-4F6A-A285-F74CEE771D9A}" type="datetimeFigureOut">
              <a:rPr lang="en-US" smtClean="0"/>
              <a:t>1/12/2018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236BA7-44D2-44AC-B465-BD956140D3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007206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9C7D2E-6CE5-4F6A-A285-F74CEE771D9A}" type="datetimeFigureOut">
              <a:rPr lang="en-US" smtClean="0"/>
              <a:t>1/12/2018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236BA7-44D2-44AC-B465-BD956140D3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746312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9C7D2E-6CE5-4F6A-A285-F74CEE771D9A}" type="datetimeFigureOut">
              <a:rPr lang="en-US" smtClean="0"/>
              <a:t>1/12/2018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236BA7-44D2-44AC-B465-BD956140D38E}" type="slidenum">
              <a:rPr lang="en-US" smtClean="0"/>
              <a:t>‹#›</a:t>
            </a:fld>
            <a:endParaRPr lang="en-US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45844015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9C7D2E-6CE5-4F6A-A285-F74CEE771D9A}" type="datetimeFigureOut">
              <a:rPr lang="en-US" smtClean="0"/>
              <a:t>1/12/2018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236BA7-44D2-44AC-B465-BD956140D3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122488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9C7D2E-6CE5-4F6A-A285-F74CEE771D9A}" type="datetimeFigureOut">
              <a:rPr lang="en-US" smtClean="0"/>
              <a:t>1/12/2018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236BA7-44D2-44AC-B465-BD956140D38E}" type="slidenum">
              <a:rPr lang="en-US" smtClean="0"/>
              <a:t>‹#›</a:t>
            </a:fld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73389359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9C7D2E-6CE5-4F6A-A285-F74CEE771D9A}" type="datetimeFigureOut">
              <a:rPr lang="en-US" smtClean="0"/>
              <a:t>1/12/2018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236BA7-44D2-44AC-B465-BD956140D3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88156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9C7D2E-6CE5-4F6A-A285-F74CEE771D9A}" type="datetimeFigureOut">
              <a:rPr lang="en-US" smtClean="0"/>
              <a:t>1/12/2018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236BA7-44D2-44AC-B465-BD956140D3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335492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9C7D2E-6CE5-4F6A-A285-F74CEE771D9A}" type="datetimeFigureOut">
              <a:rPr lang="en-US" smtClean="0"/>
              <a:t>1/12/2018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236BA7-44D2-44AC-B465-BD956140D3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63862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9C7D2E-6CE5-4F6A-A285-F74CEE771D9A}" type="datetimeFigureOut">
              <a:rPr lang="en-US" smtClean="0"/>
              <a:t>1/12/2018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236BA7-44D2-44AC-B465-BD956140D3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16266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9C7D2E-6CE5-4F6A-A285-F74CEE771D9A}" type="datetimeFigureOut">
              <a:rPr lang="en-US" smtClean="0"/>
              <a:t>1/12/2018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236BA7-44D2-44AC-B465-BD956140D3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19513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9C7D2E-6CE5-4F6A-A285-F74CEE771D9A}" type="datetimeFigureOut">
              <a:rPr lang="en-US" smtClean="0"/>
              <a:t>1/12/2018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236BA7-44D2-44AC-B465-BD956140D3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53199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9C7D2E-6CE5-4F6A-A285-F74CEE771D9A}" type="datetimeFigureOut">
              <a:rPr lang="en-US" smtClean="0"/>
              <a:t>1/12/2018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236BA7-44D2-44AC-B465-BD956140D3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68453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9C7D2E-6CE5-4F6A-A285-F74CEE771D9A}" type="datetimeFigureOut">
              <a:rPr lang="en-US" smtClean="0"/>
              <a:t>1/12/2018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236BA7-44D2-44AC-B465-BD956140D3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66390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9C7D2E-6CE5-4F6A-A285-F74CEE771D9A}" type="datetimeFigureOut">
              <a:rPr lang="en-US" smtClean="0"/>
              <a:t>1/12/2018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236BA7-44D2-44AC-B465-BD956140D3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45411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9C7D2E-6CE5-4F6A-A285-F74CEE771D9A}" type="datetimeFigureOut">
              <a:rPr lang="en-US" smtClean="0"/>
              <a:t>1/12/2018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236BA7-44D2-44AC-B465-BD956140D3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97376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9C7D2E-6CE5-4F6A-A285-F74CEE771D9A}" type="datetimeFigureOut">
              <a:rPr lang="en-US" smtClean="0"/>
              <a:t>1/12/2018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236BA7-44D2-44AC-B465-BD956140D3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024346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39C7D2E-6CE5-4F6A-A285-F74CEE771D9A}" type="datetimeFigureOut">
              <a:rPr lang="en-US" smtClean="0"/>
              <a:t>1/12/2018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B7236BA7-44D2-44AC-B465-BD956140D3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18807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dsp.stackexchange.com/questions/23758/is-it-possible-to-do-single-vehicle-tracking-using-fourier-transform" TargetMode="External"/><Relationship Id="rId2" Type="http://schemas.openxmlformats.org/officeDocument/2006/relationships/hyperlink" Target="https://dsp.stackexchange.com/questions/16462/how-moving-part-pixel-intensity-values-of-video-frames-becomes-dominant-compared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www.gaussianwaves.com/2015/11/interpreting-fft-results-obtaining-magnitude-and-phase-information/" TargetMode="External"/><Relationship Id="rId4" Type="http://schemas.openxmlformats.org/officeDocument/2006/relationships/hyperlink" Target="https://www.youtube.com/watch?v=bSeFrPrqZ2A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avi"/><Relationship Id="rId1" Type="http://schemas.microsoft.com/office/2007/relationships/media" Target="../media/media1.avi"/><Relationship Id="rId4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107D2E-E594-42C1-93D5-C1378CE7615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Motion Detector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86C32DF-7538-4B4A-9102-E05B3F0C5BC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How to detect motion in a video using signal processing techniques</a:t>
            </a:r>
          </a:p>
        </p:txBody>
      </p:sp>
    </p:spTree>
    <p:extLst>
      <p:ext uri="{BB962C8B-B14F-4D97-AF65-F5344CB8AC3E}">
        <p14:creationId xmlns:p14="http://schemas.microsoft.com/office/powerpoint/2010/main" val="127190119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50FF8A-4719-47F9-AB23-AA5F7E27CC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Software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03F52A-6494-4893-9FED-2DABEEF68F9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project was written in Python using OpenCV for video manipulation</a:t>
            </a:r>
          </a:p>
        </p:txBody>
      </p:sp>
    </p:spTree>
    <p:extLst>
      <p:ext uri="{BB962C8B-B14F-4D97-AF65-F5344CB8AC3E}">
        <p14:creationId xmlns:p14="http://schemas.microsoft.com/office/powerpoint/2010/main" val="307387840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E771B7-823F-426F-B7E5-11849C8591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Bibliography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B0B6FA-9DF7-4E15-8B82-446CD4E4C90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Weblinks:</a:t>
            </a:r>
          </a:p>
          <a:p>
            <a:pPr lvl="1"/>
            <a:r>
              <a:rPr lang="en-US" dirty="0">
                <a:hlinkClick r:id="rId2"/>
              </a:rPr>
              <a:t>https://dsp.stackexchange.com/questions/16462/how-moving-part-pixel-intensity-values-of-video-frames-becomes-dominant-compared</a:t>
            </a:r>
            <a:endParaRPr lang="en-US" dirty="0"/>
          </a:p>
          <a:p>
            <a:pPr lvl="1"/>
            <a:r>
              <a:rPr lang="en-US" dirty="0">
                <a:hlinkClick r:id="rId3"/>
              </a:rPr>
              <a:t>https://dsp.stackexchange.com/questions/23758/is-it-possible-to-do-single-vehicle-tracking-using-fourier-transform</a:t>
            </a:r>
            <a:endParaRPr lang="en-US" dirty="0"/>
          </a:p>
          <a:p>
            <a:pPr lvl="1"/>
            <a:r>
              <a:rPr lang="en-US" dirty="0">
                <a:hlinkClick r:id="rId4"/>
              </a:rPr>
              <a:t>https://www.youtube.com/watch?v=bSeFrPrqZ2A</a:t>
            </a:r>
            <a:endParaRPr lang="en-US" dirty="0"/>
          </a:p>
          <a:p>
            <a:pPr lvl="1"/>
            <a:r>
              <a:rPr lang="en-US" dirty="0">
                <a:hlinkClick r:id="rId5"/>
              </a:rPr>
              <a:t>https://www.gaussianwaves.com/2015/11/interpreting-fft-results-obtaining-magnitude-and-phase-information/</a:t>
            </a:r>
            <a:endParaRPr lang="en-US" dirty="0"/>
          </a:p>
          <a:p>
            <a:pPr lvl="1"/>
            <a:r>
              <a:rPr lang="en-US" dirty="0"/>
              <a:t>OpenCV documentation</a:t>
            </a:r>
          </a:p>
        </p:txBody>
      </p:sp>
    </p:spTree>
    <p:extLst>
      <p:ext uri="{BB962C8B-B14F-4D97-AF65-F5344CB8AC3E}">
        <p14:creationId xmlns:p14="http://schemas.microsoft.com/office/powerpoint/2010/main" val="27013953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9C7996-1BAF-4825-908F-62D25B6508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D222F1-582C-46E8-AD60-967469BD143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problem</a:t>
            </a:r>
          </a:p>
          <a:p>
            <a:r>
              <a:rPr lang="en-US" dirty="0"/>
              <a:t>Initial solution</a:t>
            </a:r>
          </a:p>
          <a:p>
            <a:r>
              <a:rPr lang="en-US" dirty="0"/>
              <a:t>Fine tune the solution</a:t>
            </a:r>
          </a:p>
          <a:p>
            <a:r>
              <a:rPr lang="en-US" dirty="0"/>
              <a:t>Demo</a:t>
            </a:r>
          </a:p>
          <a:p>
            <a:r>
              <a:rPr lang="en-US" dirty="0"/>
              <a:t>Bibliography</a:t>
            </a:r>
          </a:p>
        </p:txBody>
      </p:sp>
    </p:spTree>
    <p:extLst>
      <p:ext uri="{BB962C8B-B14F-4D97-AF65-F5344CB8AC3E}">
        <p14:creationId xmlns:p14="http://schemas.microsoft.com/office/powerpoint/2010/main" val="238959262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EF6379-7D7C-4D06-B0BE-9DA78A3E5E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problem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6400BB-C852-4C9A-B078-27B2BA95E53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Detect moving objects in a video stream by using only signal processing techniques</a:t>
            </a:r>
          </a:p>
          <a:p>
            <a:r>
              <a:rPr lang="en-US" dirty="0"/>
              <a:t>Avoid using machine learning techniques</a:t>
            </a:r>
          </a:p>
        </p:txBody>
      </p:sp>
    </p:spTree>
    <p:extLst>
      <p:ext uri="{BB962C8B-B14F-4D97-AF65-F5344CB8AC3E}">
        <p14:creationId xmlns:p14="http://schemas.microsoft.com/office/powerpoint/2010/main" val="194222094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0AEF2B-7418-4E4C-9EEE-DC6274FB1F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solution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0F2F6D-5967-4D8F-BCFB-2F557B65E93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Build a pipeline consisting of background removal techniques and Fast Fourier Transform</a:t>
            </a:r>
          </a:p>
        </p:txBody>
      </p:sp>
    </p:spTree>
    <p:extLst>
      <p:ext uri="{BB962C8B-B14F-4D97-AF65-F5344CB8AC3E}">
        <p14:creationId xmlns:p14="http://schemas.microsoft.com/office/powerpoint/2010/main" val="241002818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FD730C-B2CE-4A6F-888A-48C7C27999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solution</a:t>
            </a:r>
            <a:br>
              <a:rPr lang="en-US" dirty="0"/>
            </a:br>
            <a:r>
              <a:rPr lang="en-US" sz="2400" dirty="0"/>
              <a:t> - initial solution -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481DD2-93A8-45BE-B862-9322B1B8407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930400"/>
            <a:ext cx="8596668" cy="4508568"/>
          </a:xfrm>
        </p:spPr>
        <p:txBody>
          <a:bodyPr>
            <a:normAutofit/>
          </a:bodyPr>
          <a:lstStyle/>
          <a:p>
            <a:r>
              <a:rPr lang="en-US" dirty="0"/>
              <a:t>Apply the Fast Fourier Transform on an array of frames taken from the original video stream:</a:t>
            </a:r>
          </a:p>
          <a:p>
            <a:pPr lvl="1"/>
            <a:r>
              <a:rPr lang="en-US" dirty="0"/>
              <a:t>Take every frame from the video and  preprocess it by resizing and applying a Gaussian Blur filter</a:t>
            </a:r>
          </a:p>
          <a:p>
            <a:pPr lvl="1"/>
            <a:r>
              <a:rPr lang="en-US" dirty="0"/>
              <a:t>Convert the frames to grayscale</a:t>
            </a:r>
          </a:p>
          <a:p>
            <a:pPr lvl="1"/>
            <a:r>
              <a:rPr lang="en-US" dirty="0"/>
              <a:t>Compute 3D Fast Fourier Transform on the whole sequence of frames</a:t>
            </a:r>
          </a:p>
          <a:p>
            <a:pPr lvl="1"/>
            <a:r>
              <a:rPr lang="en-US" dirty="0"/>
              <a:t>Compute the phase angle</a:t>
            </a:r>
          </a:p>
          <a:p>
            <a:pPr lvl="1"/>
            <a:r>
              <a:rPr lang="en-US" dirty="0"/>
              <a:t>Compute phase spectrum array from the phase angle</a:t>
            </a:r>
          </a:p>
          <a:p>
            <a:pPr lvl="1"/>
            <a:r>
              <a:rPr lang="en-US" dirty="0"/>
              <a:t>Apply 3D inverse Fast Fourier Transform on the phase spectrum array</a:t>
            </a:r>
          </a:p>
          <a:p>
            <a:pPr lvl="1"/>
            <a:r>
              <a:rPr lang="en-US" dirty="0"/>
              <a:t>For every element in the array apply a Gaussian Blur filter in order to reduce the noise and convert it to a binary image using the mean as threshold</a:t>
            </a:r>
          </a:p>
          <a:p>
            <a:pPr lvl="1"/>
            <a:r>
              <a:rPr lang="en-US" dirty="0"/>
              <a:t>Find contours around the resulting white regions and eliminate the areas that are too small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8899241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961650-B17B-47CB-9E97-B3517B22BD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solution</a:t>
            </a:r>
            <a:br>
              <a:rPr lang="en-US" dirty="0"/>
            </a:br>
            <a:r>
              <a:rPr lang="en-US" dirty="0"/>
              <a:t> </a:t>
            </a:r>
            <a:r>
              <a:rPr lang="en-US" sz="2400" dirty="0"/>
              <a:t>- initial solution -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E104BC-897B-4E14-A654-5C80153042A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  <a:p>
            <a:r>
              <a:rPr lang="en-US" dirty="0"/>
              <a:t>The solution works most of the time but the results are not satisfactory</a:t>
            </a:r>
          </a:p>
          <a:p>
            <a:r>
              <a:rPr lang="en-US" dirty="0"/>
              <a:t>Maybe there are some ways to improve it</a:t>
            </a:r>
          </a:p>
        </p:txBody>
      </p:sp>
    </p:spTree>
    <p:extLst>
      <p:ext uri="{BB962C8B-B14F-4D97-AF65-F5344CB8AC3E}">
        <p14:creationId xmlns:p14="http://schemas.microsoft.com/office/powerpoint/2010/main" val="32806984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CB889E-A2C9-441B-BDEE-00B13B63CDA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 order to fine-tune the result, background removal techniques were added</a:t>
            </a:r>
          </a:p>
          <a:p>
            <a:r>
              <a:rPr lang="en-US" dirty="0"/>
              <a:t>It adds accuracy and also speed in processing the data by removing a huge amount of unnecessary data</a:t>
            </a:r>
          </a:p>
          <a:p>
            <a:r>
              <a:rPr lang="en-US" dirty="0"/>
              <a:t>Background removal was applied to the stream of frames taken from the video before applying Fast Fourier Transform</a:t>
            </a:r>
          </a:p>
          <a:p>
            <a:r>
              <a:rPr lang="en-US" dirty="0"/>
              <a:t>After some experiments, the pipeline with both techniques proved to give satisfactory results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45970051-DEA4-4641-95DA-E57BA7D21F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 dirty="0"/>
              <a:t>The solution</a:t>
            </a:r>
            <a:br>
              <a:rPr lang="en-US" dirty="0"/>
            </a:br>
            <a:r>
              <a:rPr lang="en-US" dirty="0"/>
              <a:t> </a:t>
            </a:r>
            <a:r>
              <a:rPr lang="en-US" sz="2400" dirty="0"/>
              <a:t>- final solution -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8997626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B6849F-3818-46AF-9BB3-BA35D4F169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</a:t>
            </a:r>
          </a:p>
        </p:txBody>
      </p:sp>
      <p:pic>
        <p:nvPicPr>
          <p:cNvPr id="4" name="demo">
            <a:hlinkClick r:id="" action="ppaction://media"/>
            <a:extLst>
              <a:ext uri="{FF2B5EF4-FFF2-40B4-BE49-F238E27FC236}">
                <a16:creationId xmlns:a16="http://schemas.microsoft.com/office/drawing/2014/main" id="{99D877E1-E24C-46DA-B5B9-08102C1AD46C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909799" y="1805362"/>
            <a:ext cx="6131737" cy="3454400"/>
          </a:xfrm>
        </p:spPr>
      </p:pic>
    </p:spTree>
    <p:extLst>
      <p:ext uri="{BB962C8B-B14F-4D97-AF65-F5344CB8AC3E}">
        <p14:creationId xmlns:p14="http://schemas.microsoft.com/office/powerpoint/2010/main" val="36371769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7BEA49-DFEC-4F14-B946-E5E1972976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Downsides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17A3B5-F691-4094-AAA3-22726AAFEF3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This approach uses lots of hardware resources (memory and CPU)</a:t>
            </a:r>
          </a:p>
          <a:p>
            <a:r>
              <a:rPr lang="en-US" dirty="0"/>
              <a:t>It cannot differentiate between actual moving objects and apparent moving objects (like water or foliage)</a:t>
            </a:r>
          </a:p>
        </p:txBody>
      </p:sp>
    </p:spTree>
    <p:extLst>
      <p:ext uri="{BB962C8B-B14F-4D97-AF65-F5344CB8AC3E}">
        <p14:creationId xmlns:p14="http://schemas.microsoft.com/office/powerpoint/2010/main" val="3979039973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160</TotalTime>
  <Words>363</Words>
  <Application>Microsoft Office PowerPoint</Application>
  <PresentationFormat>Widescreen</PresentationFormat>
  <Paragraphs>46</Paragraphs>
  <Slides>11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Arial</vt:lpstr>
      <vt:lpstr>Trebuchet MS</vt:lpstr>
      <vt:lpstr>Wingdings 3</vt:lpstr>
      <vt:lpstr>Facet</vt:lpstr>
      <vt:lpstr>Motion Detector</vt:lpstr>
      <vt:lpstr>Agenda</vt:lpstr>
      <vt:lpstr>The problem</vt:lpstr>
      <vt:lpstr>The solution</vt:lpstr>
      <vt:lpstr>The solution  - initial solution -</vt:lpstr>
      <vt:lpstr>The solution  - initial solution -</vt:lpstr>
      <vt:lpstr>The solution  - final solution -</vt:lpstr>
      <vt:lpstr>Demo</vt:lpstr>
      <vt:lpstr>Downsides</vt:lpstr>
      <vt:lpstr>Software</vt:lpstr>
      <vt:lpstr>Bibliography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Motion Detector</dc:title>
  <dc:creator>Andrei Stirb</dc:creator>
  <cp:lastModifiedBy>Andrei Stirb</cp:lastModifiedBy>
  <cp:revision>15</cp:revision>
  <dcterms:created xsi:type="dcterms:W3CDTF">2017-12-09T14:39:08Z</dcterms:created>
  <dcterms:modified xsi:type="dcterms:W3CDTF">2018-01-12T19:51:37Z</dcterms:modified>
</cp:coreProperties>
</file>

<file path=docProps/thumbnail.jpeg>
</file>